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6"/>
    <p:restoredTop sz="94713"/>
  </p:normalViewPr>
  <p:slideViewPr>
    <p:cSldViewPr snapToGrid="0" snapToObjects="1">
      <p:cViewPr varScale="1">
        <p:scale>
          <a:sx n="108" d="100"/>
          <a:sy n="108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85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6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46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3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6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9/7/21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6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9/7/21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82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9/7/21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0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7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72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90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7CF5-207A-1B4E-9EE9-430820A5DCB1}"/>
              </a:ext>
            </a:extLst>
          </p:cNvPr>
          <p:cNvSpPr txBox="1"/>
          <p:nvPr/>
        </p:nvSpPr>
        <p:spPr>
          <a:xfrm>
            <a:off x="40245" y="15865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wholesale prices CHP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19162-C2B8-BC42-9800-2E509B73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7" y="527985"/>
            <a:ext cx="5244790" cy="197619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2CD78E0-CD77-5B45-AD07-BAD74B54810B}"/>
              </a:ext>
            </a:extLst>
          </p:cNvPr>
          <p:cNvSpPr txBox="1"/>
          <p:nvPr/>
        </p:nvSpPr>
        <p:spPr>
          <a:xfrm>
            <a:off x="5895081" y="144887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household prices CHP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F6FECF-7906-194D-A778-377974A44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811" y="556204"/>
            <a:ext cx="6074598" cy="194797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FE3B919-B0CE-8844-86B8-F2C47F214BE0}"/>
              </a:ext>
            </a:extLst>
          </p:cNvPr>
          <p:cNvSpPr txBox="1"/>
          <p:nvPr/>
        </p:nvSpPr>
        <p:spPr>
          <a:xfrm>
            <a:off x="52693" y="2711897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wholesale prices CHP + boiler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369432-C0F5-DC49-B8C9-E4CD206618D8}"/>
              </a:ext>
            </a:extLst>
          </p:cNvPr>
          <p:cNvSpPr txBox="1"/>
          <p:nvPr/>
        </p:nvSpPr>
        <p:spPr>
          <a:xfrm>
            <a:off x="6039697" y="271189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household prices CHP + boiler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613B91-EC57-044C-A96C-9FEF91A91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8" y="3113778"/>
            <a:ext cx="5213902" cy="16347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2DD117-1000-7543-A77D-82202C783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811" y="3119286"/>
            <a:ext cx="5998156" cy="16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5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7CF5-207A-1B4E-9EE9-430820A5DCB1}"/>
              </a:ext>
            </a:extLst>
          </p:cNvPr>
          <p:cNvSpPr txBox="1"/>
          <p:nvPr/>
        </p:nvSpPr>
        <p:spPr>
          <a:xfrm>
            <a:off x="40245" y="-90722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CHP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CD78E0-CD77-5B45-AD07-BAD74B54810B}"/>
              </a:ext>
            </a:extLst>
          </p:cNvPr>
          <p:cNvSpPr txBox="1"/>
          <p:nvPr/>
        </p:nvSpPr>
        <p:spPr>
          <a:xfrm>
            <a:off x="6325920" y="-56056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CHP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E3B919-B0CE-8844-86B8-F2C47F214BE0}"/>
              </a:ext>
            </a:extLst>
          </p:cNvPr>
          <p:cNvSpPr txBox="1"/>
          <p:nvPr/>
        </p:nvSpPr>
        <p:spPr>
          <a:xfrm>
            <a:off x="-6214" y="3199250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CHP + boiler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369432-C0F5-DC49-B8C9-E4CD206618D8}"/>
              </a:ext>
            </a:extLst>
          </p:cNvPr>
          <p:cNvSpPr txBox="1"/>
          <p:nvPr/>
        </p:nvSpPr>
        <p:spPr>
          <a:xfrm>
            <a:off x="6320555" y="319925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CHP + boiler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DD94C-E198-8540-8ADB-8F43DB2A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1" y="226375"/>
            <a:ext cx="6013112" cy="3006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98D03-6C8C-934F-A352-1A51F4D9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786" y="258925"/>
            <a:ext cx="6013110" cy="3006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85F409-1BB2-8046-8639-2B92EC7D5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679" y="3577652"/>
            <a:ext cx="6042844" cy="3021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3FABEE-BC9C-9D4A-B7C7-6E0191E7E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500863"/>
            <a:ext cx="6042830" cy="302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7881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LightSeed_2SEEDS">
      <a:dk1>
        <a:srgbClr val="000000"/>
      </a:dk1>
      <a:lt1>
        <a:srgbClr val="FFFFFF"/>
      </a:lt1>
      <a:dk2>
        <a:srgbClr val="243541"/>
      </a:dk2>
      <a:lt2>
        <a:srgbClr val="E8E5E2"/>
      </a:lt2>
      <a:accent1>
        <a:srgbClr val="7EA1BB"/>
      </a:accent1>
      <a:accent2>
        <a:srgbClr val="7FA9A9"/>
      </a:accent2>
      <a:accent3>
        <a:srgbClr val="959EC7"/>
      </a:accent3>
      <a:accent4>
        <a:srgbClr val="BB7E82"/>
      </a:accent4>
      <a:accent5>
        <a:srgbClr val="BF9A86"/>
      </a:accent5>
      <a:accent6>
        <a:srgbClr val="AEA075"/>
      </a:accent6>
      <a:hlink>
        <a:srgbClr val="A37859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32</Words>
  <Application>Microsoft Macintosh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Avenir Next LT Pro</vt:lpstr>
      <vt:lpstr>Posterama</vt:lpstr>
      <vt:lpstr>SineVTI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shakhawat hossain Turag</dc:creator>
  <cp:lastModifiedBy>shakhawat hossain Turag</cp:lastModifiedBy>
  <cp:revision>3</cp:revision>
  <dcterms:created xsi:type="dcterms:W3CDTF">2021-09-06T19:42:49Z</dcterms:created>
  <dcterms:modified xsi:type="dcterms:W3CDTF">2021-09-07T20:09:30Z</dcterms:modified>
</cp:coreProperties>
</file>